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20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70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13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708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2558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7443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576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556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881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61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527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134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19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628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15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5687BA0-3838-41B9-A7E9-23FE42015A28}" type="datetimeFigureOut">
              <a:rPr lang="nl-BE" smtClean="0"/>
              <a:t>7/12/2022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50936-D531-41BC-8EB9-9E88D52D05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568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2D58-ECDB-64AF-2648-686B7358C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RC car 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BCF25-E8C2-B7E6-1A1A-E9B3E66D2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720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D0C6-79A0-FA99-76FE-194527F2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1EDA-ABF7-B3DD-DEE7-669F2C0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 of Formula</a:t>
            </a:r>
          </a:p>
          <a:p>
            <a:r>
              <a:rPr lang="nl-BE"/>
              <a:t>Steering input ???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813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0ECC-5D74-E4C7-8CAC-BFDBDC9F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B96D-F7F6-D8A0-47FC-C1DF1CE2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16569" cy="4195481"/>
          </a:xfrm>
        </p:spPr>
        <p:txBody>
          <a:bodyPr/>
          <a:lstStyle/>
          <a:p>
            <a:r>
              <a:rPr lang="nl-BE" dirty="0"/>
              <a:t>Twee esp8226 microcontrollers nodig, 1 om in de wagen zelf te steken en een andere om in de controller te steken.</a:t>
            </a:r>
          </a:p>
          <a:p>
            <a:r>
              <a:rPr lang="nl-BE" dirty="0"/>
              <a:t>De chips zelf hebben maar 1 analoge input die ge kunt gebruiken -&gt; de rest moet digitaal worden doorgestuurd, via I2C of SPI zijn opties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8391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3FD0-64FB-C6A0-477F-584F55AE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2F02-42FC-1783-0897-7D2E2C70A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3900" dirty="0"/>
              <a:t>Car</a:t>
            </a:r>
            <a:endParaRPr lang="nl-BE" sz="23900" dirty="0"/>
          </a:p>
        </p:txBody>
      </p:sp>
    </p:spTree>
    <p:extLst>
      <p:ext uri="{BB962C8B-B14F-4D97-AF65-F5344CB8AC3E}">
        <p14:creationId xmlns:p14="http://schemas.microsoft.com/office/powerpoint/2010/main" val="170525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C5E0-54EA-079E-AAC5-1C278DFC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02" y="462446"/>
            <a:ext cx="2972579" cy="1385809"/>
          </a:xfrm>
        </p:spPr>
        <p:txBody>
          <a:bodyPr/>
          <a:lstStyle/>
          <a:p>
            <a:r>
              <a:rPr lang="en-US" dirty="0"/>
              <a:t>Block diagram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08EA4-DA37-C8B6-40F0-90377AB8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7B2C-845B-AB51-3BDC-3DC2FD14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functionalities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0494-FD2E-9E5A-68FB-D9599984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Drivetrain</a:t>
            </a:r>
          </a:p>
          <a:p>
            <a:r>
              <a:rPr lang="nl-BE" dirty="0"/>
              <a:t>Steering</a:t>
            </a:r>
          </a:p>
          <a:p>
            <a:r>
              <a:rPr lang="nl-BE" dirty="0"/>
              <a:t>ON/OFF</a:t>
            </a:r>
          </a:p>
          <a:p>
            <a:r>
              <a:rPr lang="nl-BE" dirty="0"/>
              <a:t>Steering bias</a:t>
            </a:r>
          </a:p>
          <a:p>
            <a:r>
              <a:rPr lang="nl-BE" dirty="0" err="1"/>
              <a:t>Battery</a:t>
            </a:r>
            <a:endParaRPr lang="nl-BE" dirty="0"/>
          </a:p>
          <a:p>
            <a:r>
              <a:rPr lang="nl-BE" dirty="0"/>
              <a:t>Floor </a:t>
            </a:r>
            <a:r>
              <a:rPr lang="nl-BE" dirty="0" err="1"/>
              <a:t>lighting</a:t>
            </a:r>
            <a:endParaRPr lang="nl-BE" dirty="0"/>
          </a:p>
          <a:p>
            <a:r>
              <a:rPr lang="nl-BE" dirty="0"/>
              <a:t>Real </a:t>
            </a:r>
            <a:r>
              <a:rPr lang="nl-BE" dirty="0" err="1"/>
              <a:t>lights</a:t>
            </a:r>
            <a:r>
              <a:rPr lang="nl-BE" dirty="0"/>
              <a:t> (Front </a:t>
            </a:r>
            <a:r>
              <a:rPr lang="nl-BE" dirty="0" err="1"/>
              <a:t>and</a:t>
            </a:r>
            <a:r>
              <a:rPr lang="nl-BE" dirty="0"/>
              <a:t> back)</a:t>
            </a:r>
          </a:p>
          <a:p>
            <a:r>
              <a:rPr lang="nl-BE" dirty="0"/>
              <a:t>Debugging </a:t>
            </a:r>
            <a:r>
              <a:rPr lang="nl-BE" dirty="0" err="1"/>
              <a:t>leds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428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E236-B004-3057-73B8-B2FCDA4E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D8C80-EBE5-6CBF-DD15-0102F13C2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Leds</a:t>
            </a:r>
            <a:r>
              <a:rPr lang="en-US" dirty="0"/>
              <a:t> strips of EE5 can be used</a:t>
            </a:r>
          </a:p>
          <a:p>
            <a:r>
              <a:rPr lang="en-US" dirty="0"/>
              <a:t>ON Switch -&gt; formula</a:t>
            </a:r>
          </a:p>
          <a:p>
            <a:r>
              <a:rPr lang="en-US" dirty="0"/>
              <a:t>Battery, possibly old powerbank</a:t>
            </a:r>
          </a:p>
          <a:p>
            <a:r>
              <a:rPr lang="en-US" dirty="0"/>
              <a:t>H-</a:t>
            </a:r>
            <a:r>
              <a:rPr lang="en-US" dirty="0" err="1"/>
              <a:t>briges</a:t>
            </a:r>
            <a:r>
              <a:rPr lang="en-US" dirty="0"/>
              <a:t> -&gt; transistors van op </a:t>
            </a:r>
            <a:r>
              <a:rPr lang="en-US" dirty="0" err="1"/>
              <a:t>groep</a:t>
            </a:r>
            <a:r>
              <a:rPr lang="en-US" dirty="0"/>
              <a:t> t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 err="1"/>
              <a:t>Esp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development </a:t>
            </a:r>
            <a:r>
              <a:rPr lang="en-US" dirty="0" err="1"/>
              <a:t>bordje</a:t>
            </a:r>
            <a:r>
              <a:rPr lang="en-US" dirty="0"/>
              <a:t> </a:t>
            </a:r>
            <a:r>
              <a:rPr lang="en-US" dirty="0" err="1"/>
              <a:t>erop</a:t>
            </a:r>
            <a:r>
              <a:rPr lang="en-US" dirty="0"/>
              <a:t> </a:t>
            </a:r>
            <a:r>
              <a:rPr lang="en-US" dirty="0" err="1"/>
              <a:t>zetten</a:t>
            </a:r>
            <a:endParaRPr lang="en-US" dirty="0"/>
          </a:p>
          <a:p>
            <a:r>
              <a:rPr lang="en-US" dirty="0"/>
              <a:t>Steering bias -&gt; potentiometer van </a:t>
            </a:r>
            <a:r>
              <a:rPr lang="en-US" dirty="0" err="1"/>
              <a:t>groep</a:t>
            </a:r>
            <a:r>
              <a:rPr lang="en-US" dirty="0"/>
              <a:t> T</a:t>
            </a:r>
          </a:p>
          <a:p>
            <a:r>
              <a:rPr lang="en-US" dirty="0"/>
              <a:t>DC motor and steering motor of old car can be used</a:t>
            </a:r>
          </a:p>
          <a:p>
            <a:r>
              <a:rPr lang="en-US" dirty="0" err="1"/>
              <a:t>Debuggin</a:t>
            </a:r>
            <a:r>
              <a:rPr lang="en-US" dirty="0"/>
              <a:t> led of </a:t>
            </a:r>
            <a:r>
              <a:rPr lang="en-US" dirty="0" err="1"/>
              <a:t>groep</a:t>
            </a:r>
            <a:r>
              <a:rPr lang="en-US" dirty="0"/>
              <a:t> T as well</a:t>
            </a:r>
          </a:p>
          <a:p>
            <a:r>
              <a:rPr lang="en-US" dirty="0"/>
              <a:t>Lights -&gt; LED’s of </a:t>
            </a:r>
            <a:r>
              <a:rPr lang="en-US" dirty="0" err="1"/>
              <a:t>groep</a:t>
            </a:r>
            <a:r>
              <a:rPr lang="en-US" dirty="0"/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183619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DFB3-9EE9-68F8-F149-ECB83F8F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7EB08-614B-D075-C2A8-B20B50F25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/>
              <a:t>Controller</a:t>
            </a:r>
            <a:endParaRPr lang="nl-BE" sz="11500" dirty="0"/>
          </a:p>
        </p:txBody>
      </p:sp>
    </p:spTree>
    <p:extLst>
      <p:ext uri="{BB962C8B-B14F-4D97-AF65-F5344CB8AC3E}">
        <p14:creationId xmlns:p14="http://schemas.microsoft.com/office/powerpoint/2010/main" val="111028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2FFC-DA82-CD7F-8EB0-253936B5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C5D7D-C8AB-D711-C57E-E6531631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B4BAA-B5BC-DB43-23CD-C1319668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3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8B0-E852-DA2C-F4AF-3DF7A24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64294-63E1-C922-7AFE-605DAF0C5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ON/OFF</a:t>
            </a:r>
          </a:p>
          <a:p>
            <a:r>
              <a:rPr lang="en-US" dirty="0"/>
              <a:t>Steering input</a:t>
            </a:r>
          </a:p>
          <a:p>
            <a:r>
              <a:rPr lang="en-US" dirty="0"/>
              <a:t>Throttle and brake inputs</a:t>
            </a:r>
          </a:p>
          <a:p>
            <a:r>
              <a:rPr lang="en-US" dirty="0"/>
              <a:t>Battery ?</a:t>
            </a:r>
          </a:p>
          <a:p>
            <a:r>
              <a:rPr lang="en-US" dirty="0"/>
              <a:t>Fancy lighting ON/OFF</a:t>
            </a:r>
          </a:p>
          <a:p>
            <a:r>
              <a:rPr lang="en-US" dirty="0"/>
              <a:t>Real Lights ON/OFF (with option to enable rear lights as well)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809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207</TotalTime>
  <Words>178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RC car </vt:lpstr>
      <vt:lpstr>General</vt:lpstr>
      <vt:lpstr>PowerPoint Presentation</vt:lpstr>
      <vt:lpstr>Block diagram</vt:lpstr>
      <vt:lpstr>Car functionalities</vt:lpstr>
      <vt:lpstr>Components</vt:lpstr>
      <vt:lpstr>PowerPoint Presentation</vt:lpstr>
      <vt:lpstr>PowerPoint Presentation</vt:lpstr>
      <vt:lpstr>Functionalities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 car </dc:title>
  <dc:creator>Ward Smets</dc:creator>
  <cp:lastModifiedBy>Ward Smets</cp:lastModifiedBy>
  <cp:revision>8</cp:revision>
  <dcterms:created xsi:type="dcterms:W3CDTF">2022-12-07T16:35:41Z</dcterms:created>
  <dcterms:modified xsi:type="dcterms:W3CDTF">2022-12-07T20:03:28Z</dcterms:modified>
</cp:coreProperties>
</file>